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52400" y="76200"/>
            <a:ext cx="8801100" cy="6781800"/>
            <a:chOff x="96" y="48"/>
            <a:chExt cx="5544" cy="4272"/>
          </a:xfrm>
        </p:grpSpPr>
        <p:grpSp>
          <p:nvGrpSpPr>
            <p:cNvPr id="9220" name="Group 4"/>
            <p:cNvGrpSpPr>
              <a:grpSpLocks/>
            </p:cNvGrpSpPr>
            <p:nvPr/>
          </p:nvGrpSpPr>
          <p:grpSpPr bwMode="auto">
            <a:xfrm>
              <a:off x="864" y="144"/>
              <a:ext cx="2664" cy="1440"/>
              <a:chOff x="864" y="144"/>
              <a:chExt cx="2664" cy="1440"/>
            </a:xfrm>
          </p:grpSpPr>
          <p:grpSp>
            <p:nvGrpSpPr>
              <p:cNvPr id="9221" name="Group 5"/>
              <p:cNvGrpSpPr>
                <a:grpSpLocks/>
              </p:cNvGrpSpPr>
              <p:nvPr/>
            </p:nvGrpSpPr>
            <p:grpSpPr bwMode="auto">
              <a:xfrm>
                <a:off x="864" y="720"/>
                <a:ext cx="168" cy="192"/>
                <a:chOff x="1008" y="1584"/>
                <a:chExt cx="336" cy="384"/>
              </a:xfrm>
            </p:grpSpPr>
            <p:sp>
              <p:nvSpPr>
                <p:cNvPr id="9222" name="Rectangle 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3" name="Rectangle 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4" name="Rectangle 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5" name="Rectangle 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6" name="Rectangle 1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7" name="Rectangle 1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8" name="Rectangle 1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9" name="Rectangle 1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30" name="Group 14"/>
              <p:cNvGrpSpPr>
                <a:grpSpLocks/>
              </p:cNvGrpSpPr>
              <p:nvPr/>
            </p:nvGrpSpPr>
            <p:grpSpPr bwMode="auto">
              <a:xfrm>
                <a:off x="1200" y="1392"/>
                <a:ext cx="168" cy="192"/>
                <a:chOff x="1008" y="1584"/>
                <a:chExt cx="336" cy="384"/>
              </a:xfrm>
            </p:grpSpPr>
            <p:sp>
              <p:nvSpPr>
                <p:cNvPr id="9231" name="Rectangle 1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2" name="Rectangle 1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3" name="Rectangle 1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4" name="Rectangle 1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5" name="Rectangle 1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6" name="Rectangle 2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7" name="Rectangle 2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8" name="Rectangle 2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39" name="Group 23"/>
              <p:cNvGrpSpPr>
                <a:grpSpLocks/>
              </p:cNvGrpSpPr>
              <p:nvPr/>
            </p:nvGrpSpPr>
            <p:grpSpPr bwMode="auto">
              <a:xfrm>
                <a:off x="1824" y="144"/>
                <a:ext cx="168" cy="192"/>
                <a:chOff x="1008" y="1584"/>
                <a:chExt cx="336" cy="384"/>
              </a:xfrm>
            </p:grpSpPr>
            <p:sp>
              <p:nvSpPr>
                <p:cNvPr id="9240" name="Rectangle 2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1" name="Rectangle 2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2" name="Rectangle 2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3" name="Rectangle 2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4" name="Rectangle 2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5" name="Rectangle 2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6" name="Rectangle 3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7" name="Rectangle 3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48" name="Group 32"/>
              <p:cNvGrpSpPr>
                <a:grpSpLocks/>
              </p:cNvGrpSpPr>
              <p:nvPr/>
            </p:nvGrpSpPr>
            <p:grpSpPr bwMode="auto">
              <a:xfrm>
                <a:off x="2496" y="528"/>
                <a:ext cx="168" cy="192"/>
                <a:chOff x="1008" y="1584"/>
                <a:chExt cx="336" cy="384"/>
              </a:xfrm>
            </p:grpSpPr>
            <p:sp>
              <p:nvSpPr>
                <p:cNvPr id="9249" name="Rectangle 3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0" name="Rectangle 3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1" name="Rectangle 3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2" name="Rectangle 3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3" name="Rectangle 3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4" name="Rectangle 3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5" name="Rectangle 3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6" name="Rectangle 4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57" name="Group 41"/>
              <p:cNvGrpSpPr>
                <a:grpSpLocks/>
              </p:cNvGrpSpPr>
              <p:nvPr/>
            </p:nvGrpSpPr>
            <p:grpSpPr bwMode="auto">
              <a:xfrm>
                <a:off x="2016" y="1056"/>
                <a:ext cx="168" cy="192"/>
                <a:chOff x="1008" y="1584"/>
                <a:chExt cx="336" cy="384"/>
              </a:xfrm>
            </p:grpSpPr>
            <p:sp>
              <p:nvSpPr>
                <p:cNvPr id="9258" name="Rectangle 42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9" name="Rectangle 43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0" name="Rectangle 44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1" name="Rectangle 45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2" name="Rectangle 46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3" name="Rectangle 47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4" name="Rectangle 48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5" name="Rectangle 49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66" name="Group 50"/>
              <p:cNvGrpSpPr>
                <a:grpSpLocks/>
              </p:cNvGrpSpPr>
              <p:nvPr/>
            </p:nvGrpSpPr>
            <p:grpSpPr bwMode="auto">
              <a:xfrm>
                <a:off x="3360" y="960"/>
                <a:ext cx="168" cy="192"/>
                <a:chOff x="1008" y="1584"/>
                <a:chExt cx="336" cy="384"/>
              </a:xfrm>
            </p:grpSpPr>
            <p:sp>
              <p:nvSpPr>
                <p:cNvPr id="9267" name="Rectangle 51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8" name="Rectangle 52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9" name="Rectangle 53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0" name="Rectangle 54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1" name="Rectangle 55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2" name="Rectangle 56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3" name="Rectangle 57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4" name="Rectangle 58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75" name="Group 59"/>
              <p:cNvGrpSpPr>
                <a:grpSpLocks/>
              </p:cNvGrpSpPr>
              <p:nvPr/>
            </p:nvGrpSpPr>
            <p:grpSpPr bwMode="auto">
              <a:xfrm>
                <a:off x="2784" y="1344"/>
                <a:ext cx="168" cy="192"/>
                <a:chOff x="1008" y="1584"/>
                <a:chExt cx="336" cy="384"/>
              </a:xfrm>
            </p:grpSpPr>
            <p:sp>
              <p:nvSpPr>
                <p:cNvPr id="9276" name="Rectangle 60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7" name="Rectangle 61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8" name="Rectangle 62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9" name="Rectangle 63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0" name="Rectangle 64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1" name="Rectangle 65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2" name="Rectangle 66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3" name="Rectangle 67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284" name="Group 68"/>
            <p:cNvGrpSpPr>
              <a:grpSpLocks/>
            </p:cNvGrpSpPr>
            <p:nvPr/>
          </p:nvGrpSpPr>
          <p:grpSpPr bwMode="auto">
            <a:xfrm>
              <a:off x="240" y="1968"/>
              <a:ext cx="3288" cy="1440"/>
              <a:chOff x="240" y="144"/>
              <a:chExt cx="3288" cy="1440"/>
            </a:xfrm>
          </p:grpSpPr>
          <p:grpSp>
            <p:nvGrpSpPr>
              <p:cNvPr id="9285" name="Group 69"/>
              <p:cNvGrpSpPr>
                <a:grpSpLocks/>
              </p:cNvGrpSpPr>
              <p:nvPr/>
            </p:nvGrpSpPr>
            <p:grpSpPr bwMode="auto">
              <a:xfrm>
                <a:off x="864" y="720"/>
                <a:ext cx="168" cy="192"/>
                <a:chOff x="1008" y="1584"/>
                <a:chExt cx="336" cy="384"/>
              </a:xfrm>
            </p:grpSpPr>
            <p:sp>
              <p:nvSpPr>
                <p:cNvPr id="9286" name="Rectangle 70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7" name="Rectangle 71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8" name="Rectangle 72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9" name="Rectangle 73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0" name="Rectangle 74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1" name="Rectangle 75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2" name="Rectangle 76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3" name="Rectangle 77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94" name="Group 78"/>
              <p:cNvGrpSpPr>
                <a:grpSpLocks/>
              </p:cNvGrpSpPr>
              <p:nvPr/>
            </p:nvGrpSpPr>
            <p:grpSpPr bwMode="auto">
              <a:xfrm>
                <a:off x="1200" y="1392"/>
                <a:ext cx="168" cy="192"/>
                <a:chOff x="1008" y="1584"/>
                <a:chExt cx="336" cy="384"/>
              </a:xfrm>
            </p:grpSpPr>
            <p:sp>
              <p:nvSpPr>
                <p:cNvPr id="9295" name="Rectangle 79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6" name="Rectangle 80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7" name="Rectangle 81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8" name="Rectangle 82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9" name="Rectangle 83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00" name="Rectangle 84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01" name="Rectangle 85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02" name="Rectangle 86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303" name="Group 87"/>
              <p:cNvGrpSpPr>
                <a:grpSpLocks/>
              </p:cNvGrpSpPr>
              <p:nvPr/>
            </p:nvGrpSpPr>
            <p:grpSpPr bwMode="auto">
              <a:xfrm>
                <a:off x="240" y="144"/>
                <a:ext cx="168" cy="192"/>
                <a:chOff x="1008" y="1584"/>
                <a:chExt cx="336" cy="384"/>
              </a:xfrm>
            </p:grpSpPr>
            <p:sp>
              <p:nvSpPr>
                <p:cNvPr id="9304" name="Rectangle 88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05" name="Rectangle 89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06" name="Rectangle 90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07" name="Rectangle 91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08" name="Rectangle 92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09" name="Rectangle 93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10" name="Rectangle 94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11" name="Rectangle 95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312" name="Group 96"/>
              <p:cNvGrpSpPr>
                <a:grpSpLocks/>
              </p:cNvGrpSpPr>
              <p:nvPr/>
            </p:nvGrpSpPr>
            <p:grpSpPr bwMode="auto">
              <a:xfrm>
                <a:off x="1824" y="144"/>
                <a:ext cx="168" cy="192"/>
                <a:chOff x="1008" y="1584"/>
                <a:chExt cx="336" cy="384"/>
              </a:xfrm>
            </p:grpSpPr>
            <p:sp>
              <p:nvSpPr>
                <p:cNvPr id="9313" name="Rectangle 97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14" name="Rectangle 98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15" name="Rectangle 99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16" name="Rectangle 100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17" name="Rectangle 101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18" name="Rectangle 102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19" name="Rectangle 103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0" name="Rectangle 104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321" name="Group 105"/>
              <p:cNvGrpSpPr>
                <a:grpSpLocks/>
              </p:cNvGrpSpPr>
              <p:nvPr/>
            </p:nvGrpSpPr>
            <p:grpSpPr bwMode="auto">
              <a:xfrm>
                <a:off x="2496" y="528"/>
                <a:ext cx="168" cy="192"/>
                <a:chOff x="1008" y="1584"/>
                <a:chExt cx="336" cy="384"/>
              </a:xfrm>
            </p:grpSpPr>
            <p:sp>
              <p:nvSpPr>
                <p:cNvPr id="9322" name="Rectangle 10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3" name="Rectangle 10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4" name="Rectangle 10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5" name="Rectangle 10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6" name="Rectangle 11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7" name="Rectangle 11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8" name="Rectangle 11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9" name="Rectangle 11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330" name="Group 114"/>
              <p:cNvGrpSpPr>
                <a:grpSpLocks/>
              </p:cNvGrpSpPr>
              <p:nvPr/>
            </p:nvGrpSpPr>
            <p:grpSpPr bwMode="auto">
              <a:xfrm>
                <a:off x="2016" y="1056"/>
                <a:ext cx="168" cy="192"/>
                <a:chOff x="1008" y="1584"/>
                <a:chExt cx="336" cy="384"/>
              </a:xfrm>
            </p:grpSpPr>
            <p:sp>
              <p:nvSpPr>
                <p:cNvPr id="9331" name="Rectangle 11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2" name="Rectangle 11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3" name="Rectangle 11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4" name="Rectangle 11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5" name="Rectangle 11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6" name="Rectangle 12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7" name="Rectangle 12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8" name="Rectangle 12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339" name="Group 123"/>
              <p:cNvGrpSpPr>
                <a:grpSpLocks/>
              </p:cNvGrpSpPr>
              <p:nvPr/>
            </p:nvGrpSpPr>
            <p:grpSpPr bwMode="auto">
              <a:xfrm>
                <a:off x="3360" y="960"/>
                <a:ext cx="168" cy="192"/>
                <a:chOff x="1008" y="1584"/>
                <a:chExt cx="336" cy="384"/>
              </a:xfrm>
            </p:grpSpPr>
            <p:sp>
              <p:nvSpPr>
                <p:cNvPr id="9340" name="Rectangle 12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1" name="Rectangle 12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2" name="Rectangle 12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3" name="Rectangle 12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4" name="Rectangle 12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5" name="Rectangle 12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6" name="Rectangle 13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7" name="Rectangle 13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348" name="Group 132"/>
              <p:cNvGrpSpPr>
                <a:grpSpLocks/>
              </p:cNvGrpSpPr>
              <p:nvPr/>
            </p:nvGrpSpPr>
            <p:grpSpPr bwMode="auto">
              <a:xfrm>
                <a:off x="2784" y="1344"/>
                <a:ext cx="168" cy="192"/>
                <a:chOff x="1008" y="1584"/>
                <a:chExt cx="336" cy="384"/>
              </a:xfrm>
            </p:grpSpPr>
            <p:sp>
              <p:nvSpPr>
                <p:cNvPr id="9349" name="Rectangle 13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50" name="Rectangle 13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51" name="Rectangle 13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52" name="Rectangle 13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53" name="Rectangle 13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54" name="Rectangle 13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55" name="Rectangle 13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56" name="Rectangle 14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357" name="Group 141"/>
            <p:cNvGrpSpPr>
              <a:grpSpLocks/>
            </p:cNvGrpSpPr>
            <p:nvPr/>
          </p:nvGrpSpPr>
          <p:grpSpPr bwMode="auto">
            <a:xfrm>
              <a:off x="4320" y="624"/>
              <a:ext cx="168" cy="192"/>
              <a:chOff x="1008" y="1584"/>
              <a:chExt cx="336" cy="384"/>
            </a:xfrm>
          </p:grpSpPr>
          <p:sp>
            <p:nvSpPr>
              <p:cNvPr id="9358" name="Rectangle 142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9" name="Rectangle 143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0" name="Rectangle 144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1" name="Rectangle 145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2" name="Rectangle 146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3" name="Rectangle 147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4" name="Rectangle 148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5" name="Rectangle 149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66" name="Group 150"/>
            <p:cNvGrpSpPr>
              <a:grpSpLocks/>
            </p:cNvGrpSpPr>
            <p:nvPr/>
          </p:nvGrpSpPr>
          <p:grpSpPr bwMode="auto">
            <a:xfrm>
              <a:off x="4656" y="1296"/>
              <a:ext cx="168" cy="192"/>
              <a:chOff x="1008" y="1584"/>
              <a:chExt cx="336" cy="384"/>
            </a:xfrm>
          </p:grpSpPr>
          <p:sp>
            <p:nvSpPr>
              <p:cNvPr id="9367" name="Rectangle 151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8" name="Rectangle 152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9" name="Rectangle 153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0" name="Rectangle 154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1" name="Rectangle 155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2" name="Rectangle 156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3" name="Rectangle 157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4" name="Rectangle 158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75" name="Group 159"/>
            <p:cNvGrpSpPr>
              <a:grpSpLocks/>
            </p:cNvGrpSpPr>
            <p:nvPr/>
          </p:nvGrpSpPr>
          <p:grpSpPr bwMode="auto">
            <a:xfrm>
              <a:off x="3696" y="48"/>
              <a:ext cx="168" cy="192"/>
              <a:chOff x="1008" y="1584"/>
              <a:chExt cx="336" cy="384"/>
            </a:xfrm>
          </p:grpSpPr>
          <p:sp>
            <p:nvSpPr>
              <p:cNvPr id="9376" name="Rectangle 160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7" name="Rectangle 161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8" name="Rectangle 162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9" name="Rectangle 163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0" name="Rectangle 164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1" name="Rectangle 165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2" name="Rectangle 166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3" name="Rectangle 167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84" name="Group 168"/>
            <p:cNvGrpSpPr>
              <a:grpSpLocks/>
            </p:cNvGrpSpPr>
            <p:nvPr/>
          </p:nvGrpSpPr>
          <p:grpSpPr bwMode="auto">
            <a:xfrm>
              <a:off x="5280" y="48"/>
              <a:ext cx="168" cy="192"/>
              <a:chOff x="1008" y="1584"/>
              <a:chExt cx="336" cy="384"/>
            </a:xfrm>
          </p:grpSpPr>
          <p:sp>
            <p:nvSpPr>
              <p:cNvPr id="9385" name="Rectangle 169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6" name="Rectangle 170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7" name="Rectangle 171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8" name="Rectangle 172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9" name="Rectangle 173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0" name="Rectangle 174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1" name="Rectangle 175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2" name="Rectangle 176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93" name="Group 177"/>
            <p:cNvGrpSpPr>
              <a:grpSpLocks/>
            </p:cNvGrpSpPr>
            <p:nvPr/>
          </p:nvGrpSpPr>
          <p:grpSpPr bwMode="auto">
            <a:xfrm>
              <a:off x="5472" y="960"/>
              <a:ext cx="168" cy="192"/>
              <a:chOff x="1008" y="1584"/>
              <a:chExt cx="336" cy="384"/>
            </a:xfrm>
          </p:grpSpPr>
          <p:sp>
            <p:nvSpPr>
              <p:cNvPr id="9394" name="Rectangle 178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5" name="Rectangle 179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6" name="Rectangle 180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7" name="Rectangle 181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8" name="Rectangle 182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9" name="Rectangle 183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0" name="Rectangle 184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1" name="Rectangle 185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02" name="Group 186"/>
            <p:cNvGrpSpPr>
              <a:grpSpLocks/>
            </p:cNvGrpSpPr>
            <p:nvPr/>
          </p:nvGrpSpPr>
          <p:grpSpPr bwMode="auto">
            <a:xfrm>
              <a:off x="4224" y="2400"/>
              <a:ext cx="168" cy="192"/>
              <a:chOff x="1008" y="1584"/>
              <a:chExt cx="336" cy="384"/>
            </a:xfrm>
          </p:grpSpPr>
          <p:sp>
            <p:nvSpPr>
              <p:cNvPr id="9403" name="Rectangle 187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4" name="Rectangle 188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5" name="Rectangle 189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6" name="Rectangle 190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7" name="Rectangle 191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8" name="Rectangle 192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9" name="Rectangle 193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0" name="Rectangle 194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11" name="Group 195"/>
            <p:cNvGrpSpPr>
              <a:grpSpLocks/>
            </p:cNvGrpSpPr>
            <p:nvPr/>
          </p:nvGrpSpPr>
          <p:grpSpPr bwMode="auto">
            <a:xfrm>
              <a:off x="4560" y="3072"/>
              <a:ext cx="168" cy="192"/>
              <a:chOff x="1008" y="1584"/>
              <a:chExt cx="336" cy="384"/>
            </a:xfrm>
          </p:grpSpPr>
          <p:sp>
            <p:nvSpPr>
              <p:cNvPr id="9412" name="Rectangle 196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3" name="Rectangle 197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4" name="Rectangle 198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5" name="Rectangle 199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6" name="Rectangle 200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7" name="Rectangle 201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8" name="Rectangle 202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9" name="Rectangle 203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20" name="Group 204"/>
            <p:cNvGrpSpPr>
              <a:grpSpLocks/>
            </p:cNvGrpSpPr>
            <p:nvPr/>
          </p:nvGrpSpPr>
          <p:grpSpPr bwMode="auto">
            <a:xfrm>
              <a:off x="3600" y="1824"/>
              <a:ext cx="168" cy="192"/>
              <a:chOff x="1008" y="1584"/>
              <a:chExt cx="336" cy="384"/>
            </a:xfrm>
          </p:grpSpPr>
          <p:sp>
            <p:nvSpPr>
              <p:cNvPr id="9421" name="Rectangle 205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2" name="Rectangle 206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3" name="Rectangle 207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4" name="Rectangle 208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5" name="Rectangle 209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6" name="Rectangle 210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7" name="Rectangle 211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8" name="Rectangle 212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29" name="Group 213"/>
            <p:cNvGrpSpPr>
              <a:grpSpLocks/>
            </p:cNvGrpSpPr>
            <p:nvPr/>
          </p:nvGrpSpPr>
          <p:grpSpPr bwMode="auto">
            <a:xfrm>
              <a:off x="5184" y="1824"/>
              <a:ext cx="168" cy="192"/>
              <a:chOff x="1008" y="1584"/>
              <a:chExt cx="336" cy="384"/>
            </a:xfrm>
          </p:grpSpPr>
          <p:sp>
            <p:nvSpPr>
              <p:cNvPr id="9430" name="Rectangle 214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1" name="Rectangle 215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2" name="Rectangle 216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3" name="Rectangle 217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4" name="Rectangle 218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5" name="Rectangle 219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6" name="Rectangle 220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7" name="Rectangle 221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38" name="Group 222"/>
            <p:cNvGrpSpPr>
              <a:grpSpLocks/>
            </p:cNvGrpSpPr>
            <p:nvPr/>
          </p:nvGrpSpPr>
          <p:grpSpPr bwMode="auto">
            <a:xfrm>
              <a:off x="5376" y="2736"/>
              <a:ext cx="168" cy="192"/>
              <a:chOff x="1008" y="1584"/>
              <a:chExt cx="336" cy="384"/>
            </a:xfrm>
          </p:grpSpPr>
          <p:sp>
            <p:nvSpPr>
              <p:cNvPr id="9439" name="Rectangle 223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40" name="Rectangle 224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41" name="Rectangle 225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42" name="Rectangle 226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43" name="Rectangle 227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44" name="Rectangle 228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45" name="Rectangle 229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46" name="Rectangle 230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47" name="Group 231"/>
            <p:cNvGrpSpPr>
              <a:grpSpLocks/>
            </p:cNvGrpSpPr>
            <p:nvPr/>
          </p:nvGrpSpPr>
          <p:grpSpPr bwMode="auto">
            <a:xfrm>
              <a:off x="3816" y="3840"/>
              <a:ext cx="168" cy="192"/>
              <a:chOff x="1008" y="1584"/>
              <a:chExt cx="336" cy="384"/>
            </a:xfrm>
          </p:grpSpPr>
          <p:sp>
            <p:nvSpPr>
              <p:cNvPr id="9448" name="Rectangle 232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49" name="Rectangle 233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50" name="Rectangle 234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51" name="Rectangle 235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52" name="Rectangle 236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53" name="Rectangle 237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54" name="Rectangle 238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55" name="Rectangle 239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56" name="Group 240"/>
            <p:cNvGrpSpPr>
              <a:grpSpLocks/>
            </p:cNvGrpSpPr>
            <p:nvPr/>
          </p:nvGrpSpPr>
          <p:grpSpPr bwMode="auto">
            <a:xfrm>
              <a:off x="5400" y="3840"/>
              <a:ext cx="168" cy="192"/>
              <a:chOff x="1008" y="1584"/>
              <a:chExt cx="336" cy="384"/>
            </a:xfrm>
          </p:grpSpPr>
          <p:sp>
            <p:nvSpPr>
              <p:cNvPr id="9457" name="Rectangle 241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58" name="Rectangle 242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59" name="Rectangle 243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60" name="Rectangle 244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61" name="Rectangle 245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62" name="Rectangle 246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63" name="Rectangle 247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64" name="Rectangle 248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65" name="Group 249"/>
            <p:cNvGrpSpPr>
              <a:grpSpLocks/>
            </p:cNvGrpSpPr>
            <p:nvPr/>
          </p:nvGrpSpPr>
          <p:grpSpPr bwMode="auto">
            <a:xfrm>
              <a:off x="96" y="3744"/>
              <a:ext cx="168" cy="192"/>
              <a:chOff x="1008" y="1584"/>
              <a:chExt cx="336" cy="384"/>
            </a:xfrm>
          </p:grpSpPr>
          <p:sp>
            <p:nvSpPr>
              <p:cNvPr id="9466" name="Rectangle 250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67" name="Rectangle 251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68" name="Rectangle 252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69" name="Rectangle 253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70" name="Rectangle 254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71" name="Rectangle 255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72" name="Rectangle 256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73" name="Rectangle 257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74" name="Group 258"/>
            <p:cNvGrpSpPr>
              <a:grpSpLocks/>
            </p:cNvGrpSpPr>
            <p:nvPr/>
          </p:nvGrpSpPr>
          <p:grpSpPr bwMode="auto">
            <a:xfrm>
              <a:off x="1680" y="3744"/>
              <a:ext cx="168" cy="192"/>
              <a:chOff x="1008" y="1584"/>
              <a:chExt cx="336" cy="384"/>
            </a:xfrm>
          </p:grpSpPr>
          <p:sp>
            <p:nvSpPr>
              <p:cNvPr id="9475" name="Rectangle 259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76" name="Rectangle 260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77" name="Rectangle 261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78" name="Rectangle 262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79" name="Rectangle 263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80" name="Rectangle 264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81" name="Rectangle 265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82" name="Rectangle 266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83" name="Group 267"/>
            <p:cNvGrpSpPr>
              <a:grpSpLocks/>
            </p:cNvGrpSpPr>
            <p:nvPr/>
          </p:nvGrpSpPr>
          <p:grpSpPr bwMode="auto">
            <a:xfrm>
              <a:off x="2352" y="4128"/>
              <a:ext cx="168" cy="192"/>
              <a:chOff x="1008" y="1584"/>
              <a:chExt cx="336" cy="384"/>
            </a:xfrm>
          </p:grpSpPr>
          <p:sp>
            <p:nvSpPr>
              <p:cNvPr id="9484" name="Rectangle 268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85" name="Rectangle 269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86" name="Rectangle 270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87" name="Rectangle 271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88" name="Rectangle 272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89" name="Rectangle 273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90" name="Rectangle 274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91" name="Rectangle 275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496" name="Rectangle 280"/>
          <p:cNvSpPr>
            <a:spLocks noChangeArrowheads="1"/>
          </p:cNvSpPr>
          <p:nvPr/>
        </p:nvSpPr>
        <p:spPr bwMode="invGray">
          <a:xfrm rot="5400000">
            <a:off x="265113" y="2779713"/>
            <a:ext cx="152400" cy="76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98" name="Rectangle 282"/>
          <p:cNvSpPr>
            <a:spLocks noChangeArrowheads="1"/>
          </p:cNvSpPr>
          <p:nvPr/>
        </p:nvSpPr>
        <p:spPr bwMode="invGray">
          <a:xfrm rot="5400000">
            <a:off x="455613" y="2665413"/>
            <a:ext cx="762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99" name="Rectangle 283"/>
          <p:cNvSpPr>
            <a:spLocks noChangeArrowheads="1"/>
          </p:cNvSpPr>
          <p:nvPr/>
        </p:nvSpPr>
        <p:spPr bwMode="invGray">
          <a:xfrm rot="5400000">
            <a:off x="303213" y="2894013"/>
            <a:ext cx="762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00" name="Rectangle 284"/>
          <p:cNvSpPr>
            <a:spLocks noChangeArrowheads="1"/>
          </p:cNvSpPr>
          <p:nvPr/>
        </p:nvSpPr>
        <p:spPr bwMode="invGray">
          <a:xfrm rot="5400000">
            <a:off x="-39687" y="2779713"/>
            <a:ext cx="457200" cy="76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01" name="Rectangle 285"/>
          <p:cNvSpPr>
            <a:spLocks noChangeArrowheads="1"/>
          </p:cNvSpPr>
          <p:nvPr/>
        </p:nvSpPr>
        <p:spPr bwMode="invGray">
          <a:xfrm rot="5400000">
            <a:off x="455613" y="2360613"/>
            <a:ext cx="762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02" name="Rectangle 286"/>
          <p:cNvSpPr>
            <a:spLocks noChangeArrowheads="1"/>
          </p:cNvSpPr>
          <p:nvPr/>
        </p:nvSpPr>
        <p:spPr bwMode="invGray">
          <a:xfrm rot="5400000">
            <a:off x="-1296987" y="4646613"/>
            <a:ext cx="4040187" cy="77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518" name="Group 302"/>
          <p:cNvGrpSpPr>
            <a:grpSpLocks/>
          </p:cNvGrpSpPr>
          <p:nvPr/>
        </p:nvGrpSpPr>
        <p:grpSpPr bwMode="auto">
          <a:xfrm>
            <a:off x="303213" y="2894013"/>
            <a:ext cx="8688387" cy="77787"/>
            <a:chOff x="191" y="1823"/>
            <a:chExt cx="5473" cy="49"/>
          </a:xfrm>
        </p:grpSpPr>
        <p:sp>
          <p:nvSpPr>
            <p:cNvPr id="9497" name="Rectangle 281"/>
            <p:cNvSpPr>
              <a:spLocks noChangeArrowheads="1"/>
            </p:cNvSpPr>
            <p:nvPr userDrawn="1"/>
          </p:nvSpPr>
          <p:spPr bwMode="invGray">
            <a:xfrm rot="5400000">
              <a:off x="215" y="1799"/>
              <a:ext cx="48" cy="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03" name="Rectangle 287"/>
            <p:cNvSpPr>
              <a:spLocks noChangeArrowheads="1"/>
            </p:cNvSpPr>
            <p:nvPr userDrawn="1"/>
          </p:nvSpPr>
          <p:spPr bwMode="invGray">
            <a:xfrm>
              <a:off x="288" y="1824"/>
              <a:ext cx="240" cy="4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04" name="Rectangle 288"/>
            <p:cNvSpPr>
              <a:spLocks noChangeArrowheads="1"/>
            </p:cNvSpPr>
            <p:nvPr userDrawn="1"/>
          </p:nvSpPr>
          <p:spPr bwMode="invGray">
            <a:xfrm>
              <a:off x="528" y="1824"/>
              <a:ext cx="5136" cy="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505" name="Rectangle 289"/>
          <p:cNvSpPr>
            <a:spLocks noChangeArrowheads="1"/>
          </p:cNvSpPr>
          <p:nvPr/>
        </p:nvSpPr>
        <p:spPr bwMode="invGray">
          <a:xfrm rot="5400000">
            <a:off x="417513" y="2932113"/>
            <a:ext cx="304800" cy="76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517" name="Group 301"/>
          <p:cNvGrpSpPr>
            <a:grpSpLocks/>
          </p:cNvGrpSpPr>
          <p:nvPr/>
        </p:nvGrpSpPr>
        <p:grpSpPr bwMode="auto">
          <a:xfrm>
            <a:off x="152400" y="0"/>
            <a:ext cx="457200" cy="6705600"/>
            <a:chOff x="96" y="0"/>
            <a:chExt cx="288" cy="4224"/>
          </a:xfrm>
        </p:grpSpPr>
        <p:grpSp>
          <p:nvGrpSpPr>
            <p:cNvPr id="9516" name="Group 300"/>
            <p:cNvGrpSpPr>
              <a:grpSpLocks/>
            </p:cNvGrpSpPr>
            <p:nvPr userDrawn="1"/>
          </p:nvGrpSpPr>
          <p:grpSpPr bwMode="auto">
            <a:xfrm>
              <a:off x="96" y="0"/>
              <a:ext cx="288" cy="1584"/>
              <a:chOff x="96" y="0"/>
              <a:chExt cx="288" cy="1584"/>
            </a:xfrm>
          </p:grpSpPr>
          <p:sp>
            <p:nvSpPr>
              <p:cNvPr id="9493" name="Rectangle 277"/>
              <p:cNvSpPr>
                <a:spLocks noChangeArrowheads="1"/>
              </p:cNvSpPr>
              <p:nvPr userDrawn="1"/>
            </p:nvSpPr>
            <p:spPr bwMode="ltGray">
              <a:xfrm>
                <a:off x="96" y="1488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94" name="Rectangle 278"/>
              <p:cNvSpPr>
                <a:spLocks noChangeArrowheads="1"/>
              </p:cNvSpPr>
              <p:nvPr userDrawn="1"/>
            </p:nvSpPr>
            <p:spPr bwMode="ltGray">
              <a:xfrm>
                <a:off x="96" y="0"/>
                <a:ext cx="288" cy="148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515" name="Group 299"/>
            <p:cNvGrpSpPr>
              <a:grpSpLocks/>
            </p:cNvGrpSpPr>
            <p:nvPr userDrawn="1"/>
          </p:nvGrpSpPr>
          <p:grpSpPr bwMode="auto">
            <a:xfrm>
              <a:off x="96" y="2016"/>
              <a:ext cx="288" cy="2208"/>
              <a:chOff x="96" y="2016"/>
              <a:chExt cx="288" cy="2208"/>
            </a:xfrm>
          </p:grpSpPr>
          <p:sp>
            <p:nvSpPr>
              <p:cNvPr id="9507" name="Rectangle 291"/>
              <p:cNvSpPr>
                <a:spLocks noChangeArrowheads="1"/>
              </p:cNvSpPr>
              <p:nvPr userDrawn="1"/>
            </p:nvSpPr>
            <p:spPr bwMode="ltGray">
              <a:xfrm>
                <a:off x="96" y="2016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08" name="Rectangle 292"/>
              <p:cNvSpPr>
                <a:spLocks noChangeArrowheads="1"/>
              </p:cNvSpPr>
              <p:nvPr userDrawn="1"/>
            </p:nvSpPr>
            <p:spPr bwMode="ltGray">
              <a:xfrm>
                <a:off x="96" y="2112"/>
                <a:ext cx="288" cy="211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509" name="Rectangle 293"/>
          <p:cNvSpPr>
            <a:spLocks noGrp="1" noChangeArrowheads="1"/>
          </p:cNvSpPr>
          <p:nvPr>
            <p:ph type="ctrTitle"/>
          </p:nvPr>
        </p:nvSpPr>
        <p:spPr>
          <a:xfrm>
            <a:off x="1143000" y="1676400"/>
            <a:ext cx="7772400" cy="11430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9510" name="Rectangle 29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511" name="Rectangle 29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9512" name="Rectangle 29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13" name="Rectangle 29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6" grpId="0" animBg="1"/>
      <p:bldP spid="9498" grpId="0" animBg="1"/>
      <p:bldP spid="9499" grpId="0" animBg="1"/>
      <p:bldP spid="9500" grpId="0" animBg="1"/>
      <p:bldP spid="9501" grpId="0" animBg="1"/>
      <p:bldP spid="9502" grpId="0" animBg="1"/>
      <p:bldP spid="9505" grpId="0" animBg="1"/>
      <p:bldP spid="9509" grpId="0" autoUpdateAnimBg="0"/>
      <p:bldP spid="9510" grpId="0" build="p" autoUpdateAnimBg="0" advAuto="0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95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3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9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4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7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3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6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5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8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5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7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3" name="Group 329"/>
          <p:cNvGrpSpPr>
            <a:grpSpLocks/>
          </p:cNvGrpSpPr>
          <p:nvPr/>
        </p:nvGrpSpPr>
        <p:grpSpPr bwMode="auto">
          <a:xfrm>
            <a:off x="150813" y="0"/>
            <a:ext cx="8840787" cy="6858000"/>
            <a:chOff x="95" y="0"/>
            <a:chExt cx="5569" cy="4320"/>
          </a:xfrm>
        </p:grpSpPr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96" y="48"/>
              <a:ext cx="5544" cy="4272"/>
              <a:chOff x="96" y="48"/>
              <a:chExt cx="5544" cy="4272"/>
            </a:xfrm>
          </p:grpSpPr>
          <p:grpSp>
            <p:nvGrpSpPr>
              <p:cNvPr id="1033" name="Group 9"/>
              <p:cNvGrpSpPr>
                <a:grpSpLocks/>
              </p:cNvGrpSpPr>
              <p:nvPr/>
            </p:nvGrpSpPr>
            <p:grpSpPr bwMode="auto">
              <a:xfrm>
                <a:off x="864" y="144"/>
                <a:ext cx="2664" cy="1440"/>
                <a:chOff x="864" y="144"/>
                <a:chExt cx="2664" cy="1440"/>
              </a:xfrm>
            </p:grpSpPr>
            <p:grpSp>
              <p:nvGrpSpPr>
                <p:cNvPr id="1034" name="Group 10"/>
                <p:cNvGrpSpPr>
                  <a:grpSpLocks/>
                </p:cNvGrpSpPr>
                <p:nvPr/>
              </p:nvGrpSpPr>
              <p:grpSpPr bwMode="auto">
                <a:xfrm>
                  <a:off x="864" y="720"/>
                  <a:ext cx="168" cy="192"/>
                  <a:chOff x="1008" y="1584"/>
                  <a:chExt cx="336" cy="384"/>
                </a:xfrm>
              </p:grpSpPr>
              <p:sp>
                <p:nvSpPr>
                  <p:cNvPr id="1035" name="Rectangle 11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6" name="Rectangle 12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7" name="Rectangle 13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8" name="Rectangle 14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9" name="Rectangle 15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0" name="Rectangle 16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1" name="Rectangle 17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2" name="Rectangle 18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43" name="Group 19"/>
                <p:cNvGrpSpPr>
                  <a:grpSpLocks/>
                </p:cNvGrpSpPr>
                <p:nvPr/>
              </p:nvGrpSpPr>
              <p:grpSpPr bwMode="auto">
                <a:xfrm>
                  <a:off x="1200" y="1392"/>
                  <a:ext cx="168" cy="192"/>
                  <a:chOff x="1008" y="1584"/>
                  <a:chExt cx="336" cy="384"/>
                </a:xfrm>
              </p:grpSpPr>
              <p:sp>
                <p:nvSpPr>
                  <p:cNvPr id="1044" name="Rectangle 20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5" name="Rectangle 21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6" name="Rectangle 22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7" name="Rectangle 23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8" name="Rectangle 24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9" name="Rectangle 25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0" name="Rectangle 26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1" name="Rectangle 27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2" name="Group 28"/>
                <p:cNvGrpSpPr>
                  <a:grpSpLocks/>
                </p:cNvGrpSpPr>
                <p:nvPr/>
              </p:nvGrpSpPr>
              <p:grpSpPr bwMode="auto">
                <a:xfrm>
                  <a:off x="1824" y="144"/>
                  <a:ext cx="168" cy="192"/>
                  <a:chOff x="1008" y="1584"/>
                  <a:chExt cx="336" cy="384"/>
                </a:xfrm>
              </p:grpSpPr>
              <p:sp>
                <p:nvSpPr>
                  <p:cNvPr id="1053" name="Rectangle 29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4" name="Rectangle 30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5" name="Rectangle 31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6" name="Rectangle 32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7" name="Rectangle 33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8" name="Rectangle 34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9" name="Rectangle 35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0" name="Rectangle 36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1" name="Group 37"/>
                <p:cNvGrpSpPr>
                  <a:grpSpLocks/>
                </p:cNvGrpSpPr>
                <p:nvPr/>
              </p:nvGrpSpPr>
              <p:grpSpPr bwMode="auto">
                <a:xfrm>
                  <a:off x="2496" y="528"/>
                  <a:ext cx="168" cy="192"/>
                  <a:chOff x="1008" y="1584"/>
                  <a:chExt cx="336" cy="384"/>
                </a:xfrm>
              </p:grpSpPr>
              <p:sp>
                <p:nvSpPr>
                  <p:cNvPr id="1062" name="Rectangle 38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3" name="Rectangle 39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4" name="Rectangle 40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5" name="Rectangle 41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6" name="Rectangle 42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7" name="Rectangle 43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8" name="Rectangle 44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9" name="Rectangle 45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0" name="Group 46"/>
                <p:cNvGrpSpPr>
                  <a:grpSpLocks/>
                </p:cNvGrpSpPr>
                <p:nvPr/>
              </p:nvGrpSpPr>
              <p:grpSpPr bwMode="auto">
                <a:xfrm>
                  <a:off x="2016" y="1056"/>
                  <a:ext cx="168" cy="192"/>
                  <a:chOff x="1008" y="1584"/>
                  <a:chExt cx="336" cy="384"/>
                </a:xfrm>
              </p:grpSpPr>
              <p:sp>
                <p:nvSpPr>
                  <p:cNvPr id="1071" name="Rectangle 47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2" name="Rectangle 48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3" name="Rectangle 49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4" name="Rectangle 50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5" name="Rectangle 51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6" name="Rectangle 52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7" name="Rectangle 53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8" name="Rectangle 54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9" name="Group 55"/>
                <p:cNvGrpSpPr>
                  <a:grpSpLocks/>
                </p:cNvGrpSpPr>
                <p:nvPr/>
              </p:nvGrpSpPr>
              <p:grpSpPr bwMode="auto">
                <a:xfrm>
                  <a:off x="3360" y="960"/>
                  <a:ext cx="168" cy="192"/>
                  <a:chOff x="1008" y="1584"/>
                  <a:chExt cx="336" cy="384"/>
                </a:xfrm>
              </p:grpSpPr>
              <p:sp>
                <p:nvSpPr>
                  <p:cNvPr id="1080" name="Rectangle 56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1" name="Rectangle 57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2" name="Rectangle 58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3" name="Rectangle 59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4" name="Rectangle 60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5" name="Rectangle 61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6" name="Rectangle 62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7" name="Rectangle 63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8" name="Group 64"/>
                <p:cNvGrpSpPr>
                  <a:grpSpLocks/>
                </p:cNvGrpSpPr>
                <p:nvPr/>
              </p:nvGrpSpPr>
              <p:grpSpPr bwMode="auto">
                <a:xfrm>
                  <a:off x="2784" y="1344"/>
                  <a:ext cx="168" cy="192"/>
                  <a:chOff x="1008" y="1584"/>
                  <a:chExt cx="336" cy="384"/>
                </a:xfrm>
              </p:grpSpPr>
              <p:sp>
                <p:nvSpPr>
                  <p:cNvPr id="1089" name="Rectangle 65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0" name="Rectangle 66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1" name="Rectangle 67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2" name="Rectangle 68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3" name="Rectangle 69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4" name="Rectangle 70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Rectangle 71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" name="Rectangle 72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97" name="Group 73"/>
              <p:cNvGrpSpPr>
                <a:grpSpLocks/>
              </p:cNvGrpSpPr>
              <p:nvPr/>
            </p:nvGrpSpPr>
            <p:grpSpPr bwMode="auto">
              <a:xfrm>
                <a:off x="240" y="1968"/>
                <a:ext cx="3288" cy="1440"/>
                <a:chOff x="240" y="144"/>
                <a:chExt cx="3288" cy="1440"/>
              </a:xfrm>
            </p:grpSpPr>
            <p:grpSp>
              <p:nvGrpSpPr>
                <p:cNvPr id="1098" name="Group 74"/>
                <p:cNvGrpSpPr>
                  <a:grpSpLocks/>
                </p:cNvGrpSpPr>
                <p:nvPr/>
              </p:nvGrpSpPr>
              <p:grpSpPr bwMode="auto">
                <a:xfrm>
                  <a:off x="864" y="720"/>
                  <a:ext cx="168" cy="192"/>
                  <a:chOff x="1008" y="1584"/>
                  <a:chExt cx="336" cy="384"/>
                </a:xfrm>
              </p:grpSpPr>
              <p:sp>
                <p:nvSpPr>
                  <p:cNvPr id="1099" name="Rectangle 75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0" name="Rectangle 76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Rectangle 77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2" name="Rectangle 78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Rectangle 79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4" name="Rectangle 80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Rectangle 81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6" name="Rectangle 82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07" name="Group 83"/>
                <p:cNvGrpSpPr>
                  <a:grpSpLocks/>
                </p:cNvGrpSpPr>
                <p:nvPr/>
              </p:nvGrpSpPr>
              <p:grpSpPr bwMode="auto">
                <a:xfrm>
                  <a:off x="1200" y="1392"/>
                  <a:ext cx="168" cy="192"/>
                  <a:chOff x="1008" y="1584"/>
                  <a:chExt cx="336" cy="384"/>
                </a:xfrm>
              </p:grpSpPr>
              <p:sp>
                <p:nvSpPr>
                  <p:cNvPr id="1108" name="Rectangle 84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Rectangle 85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0" name="Rectangle 86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Rectangle 87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2" name="Rectangle 88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Rectangle 89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4" name="Rectangle 90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Rectangle 91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16" name="Group 92"/>
                <p:cNvGrpSpPr>
                  <a:grpSpLocks/>
                </p:cNvGrpSpPr>
                <p:nvPr/>
              </p:nvGrpSpPr>
              <p:grpSpPr bwMode="auto">
                <a:xfrm>
                  <a:off x="240" y="144"/>
                  <a:ext cx="168" cy="192"/>
                  <a:chOff x="1008" y="1584"/>
                  <a:chExt cx="336" cy="384"/>
                </a:xfrm>
              </p:grpSpPr>
              <p:sp>
                <p:nvSpPr>
                  <p:cNvPr id="1117" name="Rectangle 93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8" name="Rectangle 94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Rectangle 95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0" name="Rectangle 96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Rectangle 97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2" name="Rectangle 98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Rectangle 99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4" name="Rectangle 100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5" name="Group 101"/>
                <p:cNvGrpSpPr>
                  <a:grpSpLocks/>
                </p:cNvGrpSpPr>
                <p:nvPr/>
              </p:nvGrpSpPr>
              <p:grpSpPr bwMode="auto">
                <a:xfrm>
                  <a:off x="1824" y="144"/>
                  <a:ext cx="168" cy="192"/>
                  <a:chOff x="1008" y="1584"/>
                  <a:chExt cx="336" cy="384"/>
                </a:xfrm>
              </p:grpSpPr>
              <p:sp>
                <p:nvSpPr>
                  <p:cNvPr id="1126" name="Rectangle 102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Rectangle 103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" name="Rectangle 104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Rectangle 105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" name="Rectangle 106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Rectangle 107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" name="Rectangle 108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Rectangle 109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34" name="Group 110"/>
                <p:cNvGrpSpPr>
                  <a:grpSpLocks/>
                </p:cNvGrpSpPr>
                <p:nvPr/>
              </p:nvGrpSpPr>
              <p:grpSpPr bwMode="auto">
                <a:xfrm>
                  <a:off x="2496" y="528"/>
                  <a:ext cx="168" cy="192"/>
                  <a:chOff x="1008" y="1584"/>
                  <a:chExt cx="336" cy="384"/>
                </a:xfrm>
              </p:grpSpPr>
              <p:sp>
                <p:nvSpPr>
                  <p:cNvPr id="1135" name="Rectangle 111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" name="Rectangle 112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Rectangle 113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8" name="Rectangle 114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9" name="Rectangle 115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0" name="Rectangle 116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1" name="Rectangle 117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2" name="Rectangle 118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43" name="Group 119"/>
                <p:cNvGrpSpPr>
                  <a:grpSpLocks/>
                </p:cNvGrpSpPr>
                <p:nvPr/>
              </p:nvGrpSpPr>
              <p:grpSpPr bwMode="auto">
                <a:xfrm>
                  <a:off x="2016" y="1056"/>
                  <a:ext cx="168" cy="192"/>
                  <a:chOff x="1008" y="1584"/>
                  <a:chExt cx="336" cy="384"/>
                </a:xfrm>
              </p:grpSpPr>
              <p:sp>
                <p:nvSpPr>
                  <p:cNvPr id="1144" name="Rectangle 120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5" name="Rectangle 121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6" name="Rectangle 122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" name="Rectangle 123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" name="Rectangle 124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9" name="Rectangle 125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0" name="Rectangle 126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1" name="Rectangle 127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52" name="Group 128"/>
                <p:cNvGrpSpPr>
                  <a:grpSpLocks/>
                </p:cNvGrpSpPr>
                <p:nvPr/>
              </p:nvGrpSpPr>
              <p:grpSpPr bwMode="auto">
                <a:xfrm>
                  <a:off x="3360" y="960"/>
                  <a:ext cx="168" cy="192"/>
                  <a:chOff x="1008" y="1584"/>
                  <a:chExt cx="336" cy="384"/>
                </a:xfrm>
              </p:grpSpPr>
              <p:sp>
                <p:nvSpPr>
                  <p:cNvPr id="1153" name="Rectangle 129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4" name="Rectangle 130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5" name="Rectangle 131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" name="Rectangle 132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" name="Rectangle 133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8" name="Rectangle 134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9" name="Rectangle 135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0" name="Rectangle 136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61" name="Group 137"/>
                <p:cNvGrpSpPr>
                  <a:grpSpLocks/>
                </p:cNvGrpSpPr>
                <p:nvPr/>
              </p:nvGrpSpPr>
              <p:grpSpPr bwMode="auto">
                <a:xfrm>
                  <a:off x="2784" y="1344"/>
                  <a:ext cx="168" cy="192"/>
                  <a:chOff x="1008" y="1584"/>
                  <a:chExt cx="336" cy="384"/>
                </a:xfrm>
              </p:grpSpPr>
              <p:sp>
                <p:nvSpPr>
                  <p:cNvPr id="1162" name="Rectangle 138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3" name="Rectangle 139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4" name="Rectangle 140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5" name="Rectangle 141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6" name="Rectangle 142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7" name="Rectangle 143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8" name="Rectangle 144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9" name="Rectangle 145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70" name="Group 146"/>
              <p:cNvGrpSpPr>
                <a:grpSpLocks/>
              </p:cNvGrpSpPr>
              <p:nvPr/>
            </p:nvGrpSpPr>
            <p:grpSpPr bwMode="auto">
              <a:xfrm>
                <a:off x="4320" y="624"/>
                <a:ext cx="168" cy="192"/>
                <a:chOff x="1008" y="1584"/>
                <a:chExt cx="336" cy="384"/>
              </a:xfrm>
            </p:grpSpPr>
            <p:sp>
              <p:nvSpPr>
                <p:cNvPr id="1171" name="Rectangle 147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2" name="Rectangle 148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3" name="Rectangle 149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4" name="Rectangle 150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5" name="Rectangle 151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6" name="Rectangle 152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" name="Rectangle 153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8" name="Rectangle 154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79" name="Group 155"/>
              <p:cNvGrpSpPr>
                <a:grpSpLocks/>
              </p:cNvGrpSpPr>
              <p:nvPr/>
            </p:nvGrpSpPr>
            <p:grpSpPr bwMode="auto">
              <a:xfrm>
                <a:off x="4656" y="1296"/>
                <a:ext cx="168" cy="192"/>
                <a:chOff x="1008" y="1584"/>
                <a:chExt cx="336" cy="384"/>
              </a:xfrm>
            </p:grpSpPr>
            <p:sp>
              <p:nvSpPr>
                <p:cNvPr id="1180" name="Rectangle 15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1" name="Rectangle 15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2" name="Rectangle 15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3" name="Rectangle 15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4" name="Rectangle 16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5" name="Rectangle 16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6" name="Rectangle 16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7" name="Rectangle 16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88" name="Group 164"/>
              <p:cNvGrpSpPr>
                <a:grpSpLocks/>
              </p:cNvGrpSpPr>
              <p:nvPr/>
            </p:nvGrpSpPr>
            <p:grpSpPr bwMode="auto">
              <a:xfrm>
                <a:off x="3696" y="48"/>
                <a:ext cx="168" cy="192"/>
                <a:chOff x="1008" y="1584"/>
                <a:chExt cx="336" cy="384"/>
              </a:xfrm>
            </p:grpSpPr>
            <p:sp>
              <p:nvSpPr>
                <p:cNvPr id="1189" name="Rectangle 16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0" name="Rectangle 16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1" name="Rectangle 16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2" name="Rectangle 16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3" name="Rectangle 16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4" name="Rectangle 17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5" name="Rectangle 17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6" name="Rectangle 17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97" name="Group 173"/>
              <p:cNvGrpSpPr>
                <a:grpSpLocks/>
              </p:cNvGrpSpPr>
              <p:nvPr/>
            </p:nvGrpSpPr>
            <p:grpSpPr bwMode="auto">
              <a:xfrm>
                <a:off x="5280" y="48"/>
                <a:ext cx="168" cy="192"/>
                <a:chOff x="1008" y="1584"/>
                <a:chExt cx="336" cy="384"/>
              </a:xfrm>
            </p:grpSpPr>
            <p:sp>
              <p:nvSpPr>
                <p:cNvPr id="1198" name="Rectangle 17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9" name="Rectangle 17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0" name="Rectangle 17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1" name="Rectangle 17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2" name="Rectangle 17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3" name="Rectangle 17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4" name="Rectangle 18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5" name="Rectangle 18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06" name="Group 182"/>
              <p:cNvGrpSpPr>
                <a:grpSpLocks/>
              </p:cNvGrpSpPr>
              <p:nvPr/>
            </p:nvGrpSpPr>
            <p:grpSpPr bwMode="auto">
              <a:xfrm>
                <a:off x="5472" y="960"/>
                <a:ext cx="168" cy="192"/>
                <a:chOff x="1008" y="1584"/>
                <a:chExt cx="336" cy="384"/>
              </a:xfrm>
            </p:grpSpPr>
            <p:sp>
              <p:nvSpPr>
                <p:cNvPr id="1207" name="Rectangle 18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8" name="Rectangle 18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9" name="Rectangle 18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0" name="Rectangle 18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1" name="Rectangle 18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2" name="Rectangle 18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3" name="Rectangle 18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4" name="Rectangle 19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15" name="Group 191"/>
              <p:cNvGrpSpPr>
                <a:grpSpLocks/>
              </p:cNvGrpSpPr>
              <p:nvPr/>
            </p:nvGrpSpPr>
            <p:grpSpPr bwMode="auto">
              <a:xfrm>
                <a:off x="4224" y="2400"/>
                <a:ext cx="168" cy="192"/>
                <a:chOff x="1008" y="1584"/>
                <a:chExt cx="336" cy="384"/>
              </a:xfrm>
            </p:grpSpPr>
            <p:sp>
              <p:nvSpPr>
                <p:cNvPr id="1216" name="Rectangle 192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7" name="Rectangle 193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8" name="Rectangle 194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9" name="Rectangle 195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0" name="Rectangle 196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1" name="Rectangle 197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2" name="Rectangle 198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3" name="Rectangle 199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24" name="Group 200"/>
              <p:cNvGrpSpPr>
                <a:grpSpLocks/>
              </p:cNvGrpSpPr>
              <p:nvPr/>
            </p:nvGrpSpPr>
            <p:grpSpPr bwMode="auto">
              <a:xfrm>
                <a:off x="4560" y="3072"/>
                <a:ext cx="168" cy="192"/>
                <a:chOff x="1008" y="1584"/>
                <a:chExt cx="336" cy="384"/>
              </a:xfrm>
            </p:grpSpPr>
            <p:sp>
              <p:nvSpPr>
                <p:cNvPr id="1225" name="Rectangle 201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6" name="Rectangle 202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7" name="Rectangle 203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8" name="Rectangle 204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9" name="Rectangle 205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" name="Rectangle 206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" name="Rectangle 207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" name="Rectangle 208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33" name="Group 209"/>
              <p:cNvGrpSpPr>
                <a:grpSpLocks/>
              </p:cNvGrpSpPr>
              <p:nvPr/>
            </p:nvGrpSpPr>
            <p:grpSpPr bwMode="auto">
              <a:xfrm>
                <a:off x="3600" y="1824"/>
                <a:ext cx="168" cy="192"/>
                <a:chOff x="1008" y="1584"/>
                <a:chExt cx="336" cy="384"/>
              </a:xfrm>
            </p:grpSpPr>
            <p:sp>
              <p:nvSpPr>
                <p:cNvPr id="1234" name="Rectangle 210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" name="Rectangle 211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" name="Rectangle 212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" name="Rectangle 213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8" name="Rectangle 214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" name="Rectangle 215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0" name="Rectangle 216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1" name="Rectangle 217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42" name="Group 218"/>
              <p:cNvGrpSpPr>
                <a:grpSpLocks/>
              </p:cNvGrpSpPr>
              <p:nvPr/>
            </p:nvGrpSpPr>
            <p:grpSpPr bwMode="auto">
              <a:xfrm>
                <a:off x="5184" y="1824"/>
                <a:ext cx="168" cy="192"/>
                <a:chOff x="1008" y="1584"/>
                <a:chExt cx="336" cy="384"/>
              </a:xfrm>
            </p:grpSpPr>
            <p:sp>
              <p:nvSpPr>
                <p:cNvPr id="1243" name="Rectangle 219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4" name="Rectangle 220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5" name="Rectangle 221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6" name="Rectangle 222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7" name="Rectangle 223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8" name="Rectangle 224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" name="Rectangle 225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0" name="Rectangle 226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51" name="Group 227"/>
              <p:cNvGrpSpPr>
                <a:grpSpLocks/>
              </p:cNvGrpSpPr>
              <p:nvPr/>
            </p:nvGrpSpPr>
            <p:grpSpPr bwMode="auto">
              <a:xfrm>
                <a:off x="5376" y="2736"/>
                <a:ext cx="168" cy="192"/>
                <a:chOff x="1008" y="1584"/>
                <a:chExt cx="336" cy="384"/>
              </a:xfrm>
            </p:grpSpPr>
            <p:sp>
              <p:nvSpPr>
                <p:cNvPr id="1252" name="Rectangle 228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3" name="Rectangle 229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4" name="Rectangle 230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5" name="Rectangle 231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6" name="Rectangle 232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7" name="Rectangle 233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8" name="Rectangle 234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9" name="Rectangle 235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60" name="Group 236"/>
              <p:cNvGrpSpPr>
                <a:grpSpLocks/>
              </p:cNvGrpSpPr>
              <p:nvPr/>
            </p:nvGrpSpPr>
            <p:grpSpPr bwMode="auto">
              <a:xfrm>
                <a:off x="3816" y="3840"/>
                <a:ext cx="168" cy="192"/>
                <a:chOff x="1008" y="1584"/>
                <a:chExt cx="336" cy="384"/>
              </a:xfrm>
            </p:grpSpPr>
            <p:sp>
              <p:nvSpPr>
                <p:cNvPr id="1261" name="Rectangle 237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2" name="Rectangle 238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3" name="Rectangle 239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4" name="Rectangle 240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5" name="Rectangle 241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6" name="Rectangle 242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7" name="Rectangle 243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8" name="Rectangle 244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69" name="Group 245"/>
              <p:cNvGrpSpPr>
                <a:grpSpLocks/>
              </p:cNvGrpSpPr>
              <p:nvPr/>
            </p:nvGrpSpPr>
            <p:grpSpPr bwMode="auto">
              <a:xfrm>
                <a:off x="5400" y="3840"/>
                <a:ext cx="168" cy="192"/>
                <a:chOff x="1008" y="1584"/>
                <a:chExt cx="336" cy="384"/>
              </a:xfrm>
            </p:grpSpPr>
            <p:sp>
              <p:nvSpPr>
                <p:cNvPr id="1270" name="Rectangle 24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1" name="Rectangle 24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2" name="Rectangle 24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3" name="Rectangle 24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4" name="Rectangle 25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5" name="Rectangle 25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6" name="Rectangle 25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7" name="Rectangle 25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78" name="Group 254"/>
              <p:cNvGrpSpPr>
                <a:grpSpLocks/>
              </p:cNvGrpSpPr>
              <p:nvPr/>
            </p:nvGrpSpPr>
            <p:grpSpPr bwMode="auto">
              <a:xfrm>
                <a:off x="96" y="3744"/>
                <a:ext cx="168" cy="192"/>
                <a:chOff x="1008" y="1584"/>
                <a:chExt cx="336" cy="384"/>
              </a:xfrm>
            </p:grpSpPr>
            <p:sp>
              <p:nvSpPr>
                <p:cNvPr id="1279" name="Rectangle 25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0" name="Rectangle 25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1" name="Rectangle 25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2" name="Rectangle 25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3" name="Rectangle 25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4" name="Rectangle 26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5" name="Rectangle 26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6" name="Rectangle 26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87" name="Group 263"/>
              <p:cNvGrpSpPr>
                <a:grpSpLocks/>
              </p:cNvGrpSpPr>
              <p:nvPr/>
            </p:nvGrpSpPr>
            <p:grpSpPr bwMode="auto">
              <a:xfrm>
                <a:off x="1680" y="3744"/>
                <a:ext cx="168" cy="192"/>
                <a:chOff x="1008" y="1584"/>
                <a:chExt cx="336" cy="384"/>
              </a:xfrm>
            </p:grpSpPr>
            <p:sp>
              <p:nvSpPr>
                <p:cNvPr id="1288" name="Rectangle 26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9" name="Rectangle 26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0" name="Rectangle 26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1" name="Rectangle 26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2" name="Rectangle 26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3" name="Rectangle 26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4" name="Rectangle 27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5" name="Rectangle 27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96" name="Group 272"/>
              <p:cNvGrpSpPr>
                <a:grpSpLocks/>
              </p:cNvGrpSpPr>
              <p:nvPr/>
            </p:nvGrpSpPr>
            <p:grpSpPr bwMode="auto">
              <a:xfrm>
                <a:off x="2352" y="4128"/>
                <a:ext cx="168" cy="192"/>
                <a:chOff x="1008" y="1584"/>
                <a:chExt cx="336" cy="384"/>
              </a:xfrm>
            </p:grpSpPr>
            <p:sp>
              <p:nvSpPr>
                <p:cNvPr id="1297" name="Rectangle 27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8" name="Rectangle 27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9" name="Rectangle 27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0" name="Rectangle 27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1" name="Rectangle 27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2" name="Rectangle 27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3" name="Rectangle 27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4" name="Rectangle 28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51" name="Group 327"/>
            <p:cNvGrpSpPr>
              <a:grpSpLocks/>
            </p:cNvGrpSpPr>
            <p:nvPr userDrawn="1"/>
          </p:nvGrpSpPr>
          <p:grpSpPr bwMode="auto">
            <a:xfrm>
              <a:off x="96" y="0"/>
              <a:ext cx="288" cy="672"/>
              <a:chOff x="96" y="0"/>
              <a:chExt cx="288" cy="672"/>
            </a:xfrm>
          </p:grpSpPr>
          <p:sp>
            <p:nvSpPr>
              <p:cNvPr id="1316" name="Rectangle 292"/>
              <p:cNvSpPr>
                <a:spLocks noChangeArrowheads="1"/>
              </p:cNvSpPr>
              <p:nvPr/>
            </p:nvSpPr>
            <p:spPr bwMode="ltGray">
              <a:xfrm>
                <a:off x="96" y="576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6" name="Rectangle 302"/>
              <p:cNvSpPr>
                <a:spLocks noChangeArrowheads="1"/>
              </p:cNvSpPr>
              <p:nvPr/>
            </p:nvSpPr>
            <p:spPr bwMode="ltGray">
              <a:xfrm>
                <a:off x="96" y="0"/>
                <a:ext cx="288" cy="57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50" name="Group 326"/>
            <p:cNvGrpSpPr>
              <a:grpSpLocks/>
            </p:cNvGrpSpPr>
            <p:nvPr/>
          </p:nvGrpSpPr>
          <p:grpSpPr bwMode="auto">
            <a:xfrm>
              <a:off x="95" y="719"/>
              <a:ext cx="5569" cy="3505"/>
              <a:chOff x="95" y="719"/>
              <a:chExt cx="5569" cy="3505"/>
            </a:xfrm>
          </p:grpSpPr>
          <p:sp>
            <p:nvSpPr>
              <p:cNvPr id="1306" name="Rectangle 282"/>
              <p:cNvSpPr>
                <a:spLocks noChangeArrowheads="1"/>
              </p:cNvSpPr>
              <p:nvPr userDrawn="1"/>
            </p:nvSpPr>
            <p:spPr bwMode="invGray">
              <a:xfrm rot="5400000">
                <a:off x="167" y="839"/>
                <a:ext cx="96" cy="4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7" name="Rectangle 283"/>
              <p:cNvSpPr>
                <a:spLocks noChangeArrowheads="1"/>
              </p:cNvSpPr>
              <p:nvPr userDrawn="1"/>
            </p:nvSpPr>
            <p:spPr bwMode="invGray">
              <a:xfrm rot="5400000">
                <a:off x="215" y="887"/>
                <a:ext cx="48" cy="9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8" name="Rectangle 284"/>
              <p:cNvSpPr>
                <a:spLocks noChangeArrowheads="1"/>
              </p:cNvSpPr>
              <p:nvPr userDrawn="1"/>
            </p:nvSpPr>
            <p:spPr bwMode="invGray">
              <a:xfrm rot="5400000">
                <a:off x="287" y="767"/>
                <a:ext cx="48" cy="14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9" name="Rectangle 285"/>
              <p:cNvSpPr>
                <a:spLocks noChangeArrowheads="1"/>
              </p:cNvSpPr>
              <p:nvPr userDrawn="1"/>
            </p:nvSpPr>
            <p:spPr bwMode="invGray">
              <a:xfrm rot="5400000">
                <a:off x="191" y="911"/>
                <a:ext cx="48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0" name="Rectangle 286"/>
              <p:cNvSpPr>
                <a:spLocks noChangeArrowheads="1"/>
              </p:cNvSpPr>
              <p:nvPr userDrawn="1"/>
            </p:nvSpPr>
            <p:spPr bwMode="invGray">
              <a:xfrm rot="5400000">
                <a:off x="-25" y="839"/>
                <a:ext cx="288" cy="4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" name="Rectangle 287"/>
              <p:cNvSpPr>
                <a:spLocks noChangeArrowheads="1"/>
              </p:cNvSpPr>
              <p:nvPr userDrawn="1"/>
            </p:nvSpPr>
            <p:spPr bwMode="invGray">
              <a:xfrm rot="5400000">
                <a:off x="287" y="575"/>
                <a:ext cx="48" cy="33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2" name="Rectangle 288"/>
              <p:cNvSpPr>
                <a:spLocks noChangeArrowheads="1"/>
              </p:cNvSpPr>
              <p:nvPr userDrawn="1"/>
            </p:nvSpPr>
            <p:spPr bwMode="invGray">
              <a:xfrm rot="5400000">
                <a:off x="-1273" y="2471"/>
                <a:ext cx="3457" cy="4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3" name="Rectangle 289"/>
              <p:cNvSpPr>
                <a:spLocks noChangeArrowheads="1"/>
              </p:cNvSpPr>
              <p:nvPr userDrawn="1"/>
            </p:nvSpPr>
            <p:spPr bwMode="invGray">
              <a:xfrm>
                <a:off x="288" y="912"/>
                <a:ext cx="240" cy="48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4" name="Rectangle 290"/>
              <p:cNvSpPr>
                <a:spLocks noChangeArrowheads="1"/>
              </p:cNvSpPr>
              <p:nvPr userDrawn="1"/>
            </p:nvSpPr>
            <p:spPr bwMode="invGray">
              <a:xfrm>
                <a:off x="528" y="912"/>
                <a:ext cx="5136" cy="4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7" name="Rectangle 323"/>
              <p:cNvSpPr>
                <a:spLocks noChangeArrowheads="1"/>
              </p:cNvSpPr>
              <p:nvPr userDrawn="1"/>
            </p:nvSpPr>
            <p:spPr bwMode="invGray">
              <a:xfrm rot="5400000">
                <a:off x="263" y="935"/>
                <a:ext cx="192" cy="4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52" name="Group 328"/>
            <p:cNvGrpSpPr>
              <a:grpSpLocks/>
            </p:cNvGrpSpPr>
            <p:nvPr userDrawn="1"/>
          </p:nvGrpSpPr>
          <p:grpSpPr bwMode="auto">
            <a:xfrm>
              <a:off x="96" y="1104"/>
              <a:ext cx="288" cy="3120"/>
              <a:chOff x="96" y="1104"/>
              <a:chExt cx="288" cy="3120"/>
            </a:xfrm>
          </p:grpSpPr>
          <p:sp>
            <p:nvSpPr>
              <p:cNvPr id="1315" name="Rectangle 291"/>
              <p:cNvSpPr>
                <a:spLocks noChangeArrowheads="1"/>
              </p:cNvSpPr>
              <p:nvPr/>
            </p:nvSpPr>
            <p:spPr bwMode="ltGray">
              <a:xfrm>
                <a:off x="96" y="1104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5" name="Rectangle 321"/>
              <p:cNvSpPr>
                <a:spLocks noChangeArrowheads="1"/>
              </p:cNvSpPr>
              <p:nvPr/>
            </p:nvSpPr>
            <p:spPr bwMode="ltGray">
              <a:xfrm>
                <a:off x="96" y="1200"/>
                <a:ext cx="288" cy="302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270855E-C1A8-4EE4-BF3F-60EE1C85EBE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222250" indent="-2222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730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</a:defRPr>
      </a:lvl2pPr>
      <a:lvl3pPr marL="1089025" indent="-1746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546225" indent="-174625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4pPr>
      <a:lvl5pPr marL="2003425" indent="-1746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460625" indent="-1746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17825" indent="-1746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375025" indent="-1746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32225" indent="-1746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5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11500" baseline="30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115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Literature</a:t>
            </a:r>
            <a:endParaRPr lang="en-US" sz="115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Poetry—Picture the Moment</a:t>
            </a:r>
          </a:p>
          <a:p>
            <a:pPr marL="571500" indent="-571500" algn="l">
              <a:buFont typeface="Courier New" panose="02070309020205020404" pitchFamily="49" charset="0"/>
              <a:buChar char="o"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Appreciating Poetry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4378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historical context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the real events and situations that influenced many works of literature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1360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/>
              <a:t>the way words and lines are laid out on a page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79552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/>
              <a:t>the main unit of a line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7160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stanzas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similar to a paragraph in a prose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0304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conventional or traditional form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follows fixed rules for lines for rhythm and rhyme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8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verse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an open form, but does not have regular forms of rhyme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1335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crush the sprig of juniper,</a:t>
            </a:r>
          </a:p>
          <a:p>
            <a:r>
              <a:rPr lang="en-US" dirty="0" smtClean="0"/>
              <a:t>Coarse needles yielding a crisp scent,</a:t>
            </a:r>
          </a:p>
          <a:p>
            <a:r>
              <a:rPr lang="en-US" dirty="0" smtClean="0"/>
              <a:t>And smile, remembering Grandpa’s yard.</a:t>
            </a:r>
          </a:p>
          <a:p>
            <a:endParaRPr lang="en-US" dirty="0"/>
          </a:p>
          <a:p>
            <a:r>
              <a:rPr lang="en-US" dirty="0" smtClean="0"/>
              <a:t>Free verse</a:t>
            </a:r>
          </a:p>
          <a:p>
            <a:r>
              <a:rPr lang="en-US" dirty="0" smtClean="0"/>
              <a:t>The words do not rhyme,  and there is no rhythm.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40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imagery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that appeals to five senses—sight, hearing, smell, touch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833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crush the sprig of juniper,</a:t>
            </a:r>
          </a:p>
          <a:p>
            <a:r>
              <a:rPr lang="en-US" dirty="0" smtClean="0"/>
              <a:t>Coarse needles yielding a crisp scent,</a:t>
            </a:r>
          </a:p>
          <a:p>
            <a:r>
              <a:rPr lang="en-US" dirty="0" smtClean="0"/>
              <a:t>And smile, remembering Grandpa’s yard.</a:t>
            </a:r>
          </a:p>
          <a:p>
            <a:endParaRPr lang="en-US" dirty="0"/>
          </a:p>
          <a:p>
            <a:r>
              <a:rPr lang="en-US" dirty="0" smtClean="0"/>
              <a:t>Which senses the words appeal to?</a:t>
            </a:r>
          </a:p>
          <a:p>
            <a:r>
              <a:rPr lang="en-US" dirty="0" smtClean="0"/>
              <a:t>“Crush” and “coarse” appeal to touch.</a:t>
            </a:r>
          </a:p>
          <a:p>
            <a:r>
              <a:rPr lang="en-US" dirty="0" smtClean="0"/>
              <a:t>“Sprig,” “blue-green,” and “yard” appeal to sight.</a:t>
            </a:r>
          </a:p>
          <a:p>
            <a:r>
              <a:rPr lang="en-US" dirty="0" smtClean="0"/>
              <a:t>“Crisp scent” appeals to smell.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9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traight edge design template">
  <a:themeElements>
    <a:clrScheme name="Office Theme 1">
      <a:dk1>
        <a:srgbClr val="000000"/>
      </a:dk1>
      <a:lt1>
        <a:srgbClr val="6C98C8"/>
      </a:lt1>
      <a:dk2>
        <a:srgbClr val="F8F8F8"/>
      </a:dk2>
      <a:lt2>
        <a:srgbClr val="29486B"/>
      </a:lt2>
      <a:accent1>
        <a:srgbClr val="ECEBD3"/>
      </a:accent1>
      <a:accent2>
        <a:srgbClr val="B6B57F"/>
      </a:accent2>
      <a:accent3>
        <a:srgbClr val="BACAE0"/>
      </a:accent3>
      <a:accent4>
        <a:srgbClr val="000000"/>
      </a:accent4>
      <a:accent5>
        <a:srgbClr val="F4F3E6"/>
      </a:accent5>
      <a:accent6>
        <a:srgbClr val="A5A472"/>
      </a:accent6>
      <a:hlink>
        <a:srgbClr val="CDCBAB"/>
      </a:hlink>
      <a:folHlink>
        <a:srgbClr val="8BADD3"/>
      </a:folHlink>
    </a:clrScheme>
    <a:fontScheme name="Office Theme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6C98C8"/>
        </a:lt1>
        <a:dk2>
          <a:srgbClr val="F8F8F8"/>
        </a:dk2>
        <a:lt2>
          <a:srgbClr val="29486B"/>
        </a:lt2>
        <a:accent1>
          <a:srgbClr val="ECEBD3"/>
        </a:accent1>
        <a:accent2>
          <a:srgbClr val="B6B57F"/>
        </a:accent2>
        <a:accent3>
          <a:srgbClr val="BACAE0"/>
        </a:accent3>
        <a:accent4>
          <a:srgbClr val="000000"/>
        </a:accent4>
        <a:accent5>
          <a:srgbClr val="F4F3E6"/>
        </a:accent5>
        <a:accent6>
          <a:srgbClr val="A5A472"/>
        </a:accent6>
        <a:hlink>
          <a:srgbClr val="CDCBAB"/>
        </a:hlink>
        <a:folHlink>
          <a:srgbClr val="8BAD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29486B"/>
        </a:dk2>
        <a:lt2>
          <a:srgbClr val="29486B"/>
        </a:lt2>
        <a:accent1>
          <a:srgbClr val="C0C0C0"/>
        </a:accent1>
        <a:accent2>
          <a:srgbClr val="C6C59C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3B28D"/>
        </a:accent6>
        <a:hlink>
          <a:srgbClr val="EFEDB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878787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40"/>
        </a:dk1>
        <a:lt1>
          <a:srgbClr val="729DFE"/>
        </a:lt1>
        <a:dk2>
          <a:srgbClr val="35395B"/>
        </a:dk2>
        <a:lt2>
          <a:srgbClr val="3566A7"/>
        </a:lt2>
        <a:accent1>
          <a:srgbClr val="FFFFFF"/>
        </a:accent1>
        <a:accent2>
          <a:srgbClr val="BCBCAE"/>
        </a:accent2>
        <a:accent3>
          <a:srgbClr val="BCCCFE"/>
        </a:accent3>
        <a:accent4>
          <a:srgbClr val="000035"/>
        </a:accent4>
        <a:accent5>
          <a:srgbClr val="FFFFFF"/>
        </a:accent5>
        <a:accent6>
          <a:srgbClr val="AAAA9D"/>
        </a:accent6>
        <a:hlink>
          <a:srgbClr val="DEDDC5"/>
        </a:hlink>
        <a:folHlink>
          <a:srgbClr val="50CB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A1261D"/>
        </a:dk1>
        <a:lt1>
          <a:srgbClr val="FFFFCC"/>
        </a:lt1>
        <a:dk2>
          <a:srgbClr val="000000"/>
        </a:dk2>
        <a:lt2>
          <a:srgbClr val="F8F8F8"/>
        </a:lt2>
        <a:accent1>
          <a:srgbClr val="FFCC00"/>
        </a:accent1>
        <a:accent2>
          <a:srgbClr val="D41010"/>
        </a:accent2>
        <a:accent3>
          <a:srgbClr val="AAAAAA"/>
        </a:accent3>
        <a:accent4>
          <a:srgbClr val="DADAAE"/>
        </a:accent4>
        <a:accent5>
          <a:srgbClr val="FFE2AA"/>
        </a:accent5>
        <a:accent6>
          <a:srgbClr val="C00D0D"/>
        </a:accent6>
        <a:hlink>
          <a:srgbClr val="9A180E"/>
        </a:hlink>
        <a:folHlink>
          <a:srgbClr val="8A090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F2B29"/>
        </a:dk1>
        <a:lt1>
          <a:srgbClr val="FFFFFF"/>
        </a:lt1>
        <a:dk2>
          <a:srgbClr val="973937"/>
        </a:dk2>
        <a:lt2>
          <a:srgbClr val="E7E6B4"/>
        </a:lt2>
        <a:accent1>
          <a:srgbClr val="FFCC66"/>
        </a:accent1>
        <a:accent2>
          <a:srgbClr val="9B8359"/>
        </a:accent2>
        <a:accent3>
          <a:srgbClr val="C9AEAE"/>
        </a:accent3>
        <a:accent4>
          <a:srgbClr val="DADADA"/>
        </a:accent4>
        <a:accent5>
          <a:srgbClr val="FFE2B8"/>
        </a:accent5>
        <a:accent6>
          <a:srgbClr val="8C7650"/>
        </a:accent6>
        <a:hlink>
          <a:srgbClr val="BFB293"/>
        </a:hlink>
        <a:folHlink>
          <a:srgbClr val="C0333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Straight edge design template</Template>
  <TotalTime>778</TotalTime>
  <Words>183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Straight edge design template</vt:lpstr>
      <vt:lpstr>7th Literature</vt:lpstr>
      <vt:lpstr>form</vt:lpstr>
      <vt:lpstr>line</vt:lpstr>
      <vt:lpstr>stanzas</vt:lpstr>
      <vt:lpstr>conventional or traditional form</vt:lpstr>
      <vt:lpstr>free verse</vt:lpstr>
      <vt:lpstr>PowerPoint Presentation</vt:lpstr>
      <vt:lpstr>imagery</vt:lpstr>
      <vt:lpstr>PowerPoint Presentation</vt:lpstr>
      <vt:lpstr>historical context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Literature</dc:title>
  <dc:creator>Brigitta Post</dc:creator>
  <cp:lastModifiedBy>Brigitta Post</cp:lastModifiedBy>
  <cp:revision>6</cp:revision>
  <dcterms:created xsi:type="dcterms:W3CDTF">2020-02-16T19:15:05Z</dcterms:created>
  <dcterms:modified xsi:type="dcterms:W3CDTF">2020-02-17T13:26:20Z</dcterms:modified>
</cp:coreProperties>
</file>